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B4800-B6E8-4594-AEA5-0C40133C5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FD6C8-6906-46D6-87B3-EC5663771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63A9B-FF11-480D-8C48-FAA58CF7B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B81B-233B-4946-B8EF-70D713DBD79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59A9E-DB54-47B9-B167-5D95D594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C2BED-B38C-408B-848F-34CE5F88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5F22F-ED20-4DC4-A551-B1582B99B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10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53F6-7AF3-4D2B-9643-9BA7A0901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5996AF-00DE-4468-B7C3-677E40A79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784AD-A711-4486-8CE6-24477CB62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B81B-233B-4946-B8EF-70D713DBD79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DD7AF-0FEC-4A62-949E-D4B538A75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66A3C-D3C6-4C2F-8D21-2ACEB615F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5F22F-ED20-4DC4-A551-B1582B99B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02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FE27EE-D8F7-49B0-A876-1C7440B84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129A1-21B6-421D-9CCD-A1E7C41B4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AE274-DF4A-49A5-94BF-91CECB370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B81B-233B-4946-B8EF-70D713DBD79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7223D-91DB-4153-97ED-1BACAEB0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7ED67-B38B-4A9D-B65C-A02C2C7F6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5F22F-ED20-4DC4-A551-B1582B99B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9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FEE93-E4D1-422D-BC04-F575CDD16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C457E-B8B5-42D3-89A2-F96B4EC02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1592B-5EB0-4FF5-AAD0-97BACF7D3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B81B-233B-4946-B8EF-70D713DBD79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A2CBB-16F1-4829-A8F7-27AD35A99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7B920-52D7-4908-9121-FCEB564A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5F22F-ED20-4DC4-A551-B1582B99B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0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F93FA-E4A1-4272-BB50-97174357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35748-6A0D-4C18-833F-55A6E74C8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4C9C3-F871-41C3-85B0-08EAC44EB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B81B-233B-4946-B8EF-70D713DBD79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27D16-FA86-4EAB-BFA1-FC94C062A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EF8C8-DA47-4F13-8422-6D2788EC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5F22F-ED20-4DC4-A551-B1582B99B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92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0CCD-F619-4067-B48A-B2E9F6E1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FDABE-9B3F-4F3E-BC8F-670381D00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ACE030-4563-4FAE-B344-F591E3BBF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C7158C-6BA6-441E-93AD-DD21BC3EA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B81B-233B-4946-B8EF-70D713DBD79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79BA0-1EF8-4833-B421-FD2C1C13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18035-BBBA-41A0-8898-A1B2C3F3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5F22F-ED20-4DC4-A551-B1582B99B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9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C8C5B-D652-493F-A40D-62BA6961A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A982A-289F-483F-A808-8A93918C4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BF01D-3297-4553-A0F3-839350651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E23BC-6A47-4CD9-9630-FC31FC1E8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90507-C75B-4A3C-8DAB-BE17615F7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EDE3CF-39B6-47AC-A097-3B321755B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B81B-233B-4946-B8EF-70D713DBD79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DDF264-F6F4-4068-A9A2-2E8ADDAD0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828957-EDE8-4346-9FF6-B0595000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5F22F-ED20-4DC4-A551-B1582B99B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02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7061B-F0FA-4F42-8638-62D60F5F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869D60-8C83-4B43-84F8-37BC9E9E3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B81B-233B-4946-B8EF-70D713DBD79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630B2A-43A8-4C09-94E2-E24A639CE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A3FD3-EE2B-47AB-8C80-8FB41807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5F22F-ED20-4DC4-A551-B1582B99B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48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4FC91-51E1-4AF9-93AA-F0ED9B188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B81B-233B-4946-B8EF-70D713DBD79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EB262-5B33-40B5-9BAF-97F794E1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86061-0F9A-4B3F-9C7E-5F7CD6C3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5F22F-ED20-4DC4-A551-B1582B99B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1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F328-8078-409C-A9B3-EF876A656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B75E1-22A5-412D-BC81-403AA202C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0E0BA-6A7A-4631-A09C-4207904D0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D6768-412B-4F04-BDA6-766FFBC26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B81B-233B-4946-B8EF-70D713DBD79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FB321-BF08-4937-9541-020E074B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EDC075-0AD6-4B29-951F-E47D28C1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5F22F-ED20-4DC4-A551-B1582B99B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143F7-8C3B-4DB7-8CB8-E7EB6CF31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49E56F-6425-4B56-98D3-BE959B5683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B9851-9ACB-403D-9116-43C8648BF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AA9C5-679D-4970-9BA7-3CDCC01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B81B-233B-4946-B8EF-70D713DBD79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36779-DEE8-47D0-B2DB-50BCE088A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47CBA-55BD-49BA-9FF0-C3F928722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5F22F-ED20-4DC4-A551-B1582B99B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66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E783BD-F579-4F12-8C32-E07F25B6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9805D-66CD-454E-B988-E659446DA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6FB9F-4C85-4AC7-9D5B-C80796CEBA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EB81B-233B-4946-B8EF-70D713DBD79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94CF4-00F5-444B-AB88-657825200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AE868-87B5-4B19-88A5-393CC2F2F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5F22F-ED20-4DC4-A551-B1582B99B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1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7966-87AC-492F-BA48-D9728D98DF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84B54-D675-4973-A654-6F2B4AD54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D3286334-8CB5-4290-A1AD-C6A89DD107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04788"/>
            <a:ext cx="1219200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0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Rastogi, Sheetal</dc:creator>
  <cp:lastModifiedBy>Rastogi, Sheetal</cp:lastModifiedBy>
  <cp:revision>2</cp:revision>
  <dcterms:created xsi:type="dcterms:W3CDTF">2022-01-11T14:38:16Z</dcterms:created>
  <dcterms:modified xsi:type="dcterms:W3CDTF">2022-01-11T14:50:38Z</dcterms:modified>
</cp:coreProperties>
</file>